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4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D26E0-7A52-413C-A399-FB8D810AF97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4BEE5-56DA-4850-BE91-83386EAA7D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D26E0-7A52-413C-A399-FB8D810AF97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4BEE5-56DA-4850-BE91-83386EAA7D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D26E0-7A52-413C-A399-FB8D810AF97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4BEE5-56DA-4850-BE91-83386EAA7D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D26E0-7A52-413C-A399-FB8D810AF97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4BEE5-56DA-4850-BE91-83386EAA7D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D26E0-7A52-413C-A399-FB8D810AF97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4BEE5-56DA-4850-BE91-83386EAA7D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D26E0-7A52-413C-A399-FB8D810AF97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4BEE5-56DA-4850-BE91-83386EAA7D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D26E0-7A52-413C-A399-FB8D810AF97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4BEE5-56DA-4850-BE91-83386EAA7D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D26E0-7A52-413C-A399-FB8D810AF97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4BEE5-56DA-4850-BE91-83386EAA7D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D26E0-7A52-413C-A399-FB8D810AF97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4BEE5-56DA-4850-BE91-83386EAA7D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D26E0-7A52-413C-A399-FB8D810AF97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4BEE5-56DA-4850-BE91-83386EAA7D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D26E0-7A52-413C-A399-FB8D810AF97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4BEE5-56DA-4850-BE91-83386EAA7D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D26E0-7A52-413C-A399-FB8D810AF972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4BEE5-56DA-4850-BE91-83386EAA7D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Анализ муниципального тестирования по </a:t>
            </a:r>
            <a:r>
              <a:rPr lang="ru-RU" dirty="0" err="1" smtClean="0"/>
              <a:t>математике_сентябрь</a:t>
            </a:r>
            <a:r>
              <a:rPr lang="ru-RU" dirty="0" smtClean="0"/>
              <a:t> 2016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21.10.2016, Муртазина Р.Н.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928670"/>
            <a:ext cx="7215238" cy="4786346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Критерии оценивания: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правильный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–  1 балл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11 классе за правильный ответ  на  задания с 13 по 20 – 2 балла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 классе всего 20 первичных  баллов, в 11 классе 28 первичных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баллов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ошибочный ответ – 0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баллов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В тестировании приняли участие 178 человек (95.7% от общего количества учащихся 10,11 классов).  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1357296"/>
          <a:ext cx="8643998" cy="4925241"/>
        </p:xfrm>
        <a:graphic>
          <a:graphicData uri="http://schemas.openxmlformats.org/drawingml/2006/table">
            <a:tbl>
              <a:tblPr/>
              <a:tblGrid>
                <a:gridCol w="461746"/>
                <a:gridCol w="2298840"/>
                <a:gridCol w="890513"/>
                <a:gridCol w="593675"/>
                <a:gridCol w="211346"/>
                <a:gridCol w="461746"/>
                <a:gridCol w="2162789"/>
                <a:gridCol w="890513"/>
                <a:gridCol w="672830"/>
              </a:tblGrid>
              <a:tr h="8320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</a:rPr>
                        <a:t>№</a:t>
                      </a:r>
                      <a:endParaRPr lang="ru-RU" sz="1600" dirty="0">
                        <a:latin typeface="Times New Roman"/>
                        <a:ea typeface="Calibri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/>
                          <a:ea typeface="Calibri"/>
                        </a:rPr>
                        <a:t>п</a:t>
                      </a:r>
                      <a:r>
                        <a:rPr lang="ru-RU" sz="1600" b="1" dirty="0">
                          <a:latin typeface="Times New Roman"/>
                          <a:ea typeface="Calibri"/>
                        </a:rPr>
                        <a:t>/</a:t>
                      </a:r>
                      <a:r>
                        <a:rPr lang="ru-RU" sz="1600" b="1" dirty="0" err="1">
                          <a:latin typeface="Times New Roman"/>
                          <a:ea typeface="Calibri"/>
                        </a:rPr>
                        <a:t>п</a:t>
                      </a:r>
                      <a:endParaRPr lang="ru-RU" sz="16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</a:rPr>
                        <a:t>Наименование учреждения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</a:rPr>
                        <a:t>Кол-во вып. работу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</a:rPr>
                        <a:t>Ср. бал.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</a:rPr>
                        <a:t>№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</a:rPr>
                        <a:t>п/п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</a:rPr>
                        <a:t>Наименование учреждения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</a:rPr>
                        <a:t>Кол-во вып. работу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</a:rPr>
                        <a:t>Ср. бал.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6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</a:rPr>
                        <a:t>МБОУ Алексеевская </a:t>
                      </a:r>
                      <a:r>
                        <a:rPr lang="ru-RU" sz="1600" dirty="0">
                          <a:latin typeface="Times New Roman"/>
                          <a:ea typeface="Calibri"/>
                        </a:rPr>
                        <a:t>СОШ  №2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11.3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8.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 «Билярская» СОШ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9.0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6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 Ромодановская СОШ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9.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МБОУАлексеевская СОШ  №3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8.17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3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МБОУЛевашовская СОШ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10.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 Родниковская СОШ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8.2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6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МБОУСреднетиганская СОШ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10.9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МБОУМокрокурналинская СОШ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6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5.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МБОУКуркульская СОШ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r>
                        <a:rPr lang="ru-RU" sz="1600" dirty="0" err="1">
                          <a:latin typeface="Times New Roman"/>
                          <a:ea typeface="Calibri"/>
                        </a:rPr>
                        <a:t>МБОУБольшетиганская</a:t>
                      </a:r>
                      <a:r>
                        <a:rPr lang="ru-RU" sz="1600" dirty="0">
                          <a:latin typeface="Times New Roman"/>
                          <a:ea typeface="Calibri"/>
                        </a:rPr>
                        <a:t> СОШ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6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6.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МБОУАлексеевская СОШ  №1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9.82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МБОУСахаровская СОШ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6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7.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МБОУБольшеполянская СОШ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9.67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3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</a:rPr>
                        <a:t>По району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</a:rPr>
                        <a:t>96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</a:rPr>
                        <a:t>9.56</a:t>
                      </a:r>
                      <a:endParaRPr lang="ru-RU" sz="16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0034" y="357166"/>
            <a:ext cx="814393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Результаты тестирования учащихся 10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классов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Результаты тестирования учащихся 11 классов.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6" y="928672"/>
          <a:ext cx="8429684" cy="5768684"/>
        </p:xfrm>
        <a:graphic>
          <a:graphicData uri="http://schemas.openxmlformats.org/drawingml/2006/table">
            <a:tbl>
              <a:tblPr/>
              <a:tblGrid>
                <a:gridCol w="450142"/>
                <a:gridCol w="2241068"/>
                <a:gridCol w="868133"/>
                <a:gridCol w="578756"/>
                <a:gridCol w="208952"/>
                <a:gridCol w="450142"/>
                <a:gridCol w="2108436"/>
                <a:gridCol w="868133"/>
                <a:gridCol w="655922"/>
              </a:tblGrid>
              <a:tr h="8810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</a:rPr>
                        <a:t>№</a:t>
                      </a:r>
                      <a:endParaRPr lang="ru-RU" sz="1600" dirty="0">
                        <a:latin typeface="Times New Roman"/>
                        <a:ea typeface="Calibri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/>
                          <a:ea typeface="Calibri"/>
                        </a:rPr>
                        <a:t>п</a:t>
                      </a:r>
                      <a:r>
                        <a:rPr lang="ru-RU" sz="1600" b="1" dirty="0">
                          <a:latin typeface="Times New Roman"/>
                          <a:ea typeface="Calibri"/>
                        </a:rPr>
                        <a:t>/</a:t>
                      </a:r>
                      <a:r>
                        <a:rPr lang="ru-RU" sz="1600" b="1" dirty="0" err="1">
                          <a:latin typeface="Times New Roman"/>
                          <a:ea typeface="Calibri"/>
                        </a:rPr>
                        <a:t>п</a:t>
                      </a:r>
                      <a:endParaRPr lang="ru-RU" sz="1600" dirty="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</a:rPr>
                        <a:t>Наименование учреждения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</a:rPr>
                        <a:t>Кол-во вып. работу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</a:rPr>
                        <a:t>Ср. бал.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</a:rPr>
                        <a:t>№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</a:rPr>
                        <a:t>п/п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</a:rPr>
                        <a:t>Наименование учреждения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</a:rPr>
                        <a:t>Кол-во вып. работу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</a:rPr>
                        <a:t>Ср. бал.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73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1.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 Родниковская СОШ     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9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6.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 Алексеевская СОШ  №1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22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6.41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73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2.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 Среднетиганская СОШ    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r>
                        <a:rPr lang="ru-RU" sz="1600" dirty="0">
                          <a:latin typeface="Times New Roman"/>
                          <a:ea typeface="Calibri"/>
                        </a:rPr>
                        <a:t>3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8.3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7.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 Большеполянская СОШ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3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5.67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73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3.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</a:rPr>
                        <a:t>МБОУ Алексеевская СОШ  №2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13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8.0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8.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 Сахаровская СОШ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3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5.67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10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4.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 «Билярская» СОШ		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r>
                        <a:rPr lang="ru-RU" sz="1600" dirty="0">
                          <a:latin typeface="Times New Roman"/>
                          <a:ea typeface="Calibri"/>
                        </a:rPr>
                        <a:t>12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6.75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9.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 Ромодановская СОШ   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4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5.5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73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5.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 Алексеевская СОШ  №3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11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6.64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10.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 Мокро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курналинская СОШ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7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5.0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6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11.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 Куркульская СОШ       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2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4.5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73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12.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МБОУ Большетиганская СОШ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2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4.0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6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402715" algn="r"/>
                        </a:tabLs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</a:rPr>
                        <a:t>По району</a:t>
                      </a:r>
                      <a:endParaRPr lang="ru-RU" sz="1600">
                        <a:latin typeface="Times New Roman"/>
                        <a:ea typeface="Calibri"/>
                      </a:endParaRP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</a:rPr>
                        <a:t>82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</a:rPr>
                        <a:t>6.6</a:t>
                      </a:r>
                    </a:p>
                  </a:txBody>
                  <a:tcPr marL="62879" marR="628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322</Words>
  <Application>Microsoft Office PowerPoint</Application>
  <PresentationFormat>Экран (4:3)</PresentationFormat>
  <Paragraphs>134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Анализ муниципального тестирования по математике_сентябрь 2016</vt:lpstr>
      <vt:lpstr>Слайд 2</vt:lpstr>
      <vt:lpstr>Слайд 3</vt:lpstr>
      <vt:lpstr>Результаты тестирования учащихся 11 классов.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</dc:creator>
  <cp:lastModifiedBy>OO</cp:lastModifiedBy>
  <cp:revision>3</cp:revision>
  <dcterms:created xsi:type="dcterms:W3CDTF">2016-10-21T06:56:57Z</dcterms:created>
  <dcterms:modified xsi:type="dcterms:W3CDTF">2016-10-21T08:20:32Z</dcterms:modified>
</cp:coreProperties>
</file>